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1" r:id="rId4"/>
    <p:sldId id="259" r:id="rId5"/>
    <p:sldId id="260" r:id="rId6"/>
    <p:sldId id="261" r:id="rId7"/>
    <p:sldId id="262" r:id="rId8"/>
    <p:sldId id="263" r:id="rId9"/>
    <p:sldId id="302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815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7"/>
    <p:restoredTop sz="94693"/>
  </p:normalViewPr>
  <p:slideViewPr>
    <p:cSldViewPr snapToGrid="0" snapToObjects="1">
      <p:cViewPr varScale="1">
        <p:scale>
          <a:sx n="147" d="100"/>
          <a:sy n="147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rman in Oak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46" y="354070"/>
            <a:ext cx="6174556" cy="2313715"/>
          </a:xfrm>
        </p:spPr>
        <p:txBody>
          <a:bodyPr anchor="b"/>
          <a:lstStyle>
            <a:lvl1pPr algn="l">
              <a:defRPr sz="5400" b="1" baseline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646" y="2808888"/>
            <a:ext cx="6174556" cy="731710"/>
          </a:xfrm>
        </p:spPr>
        <p:txBody>
          <a:bodyPr/>
          <a:lstStyle>
            <a:lvl1pPr marL="0" indent="0" algn="l">
              <a:buNone/>
              <a:defRPr sz="2400" b="0" baseline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7646" y="2738336"/>
            <a:ext cx="6174556" cy="0"/>
          </a:xfrm>
          <a:prstGeom prst="line">
            <a:avLst/>
          </a:prstGeom>
          <a:ln>
            <a:solidFill>
              <a:srgbClr val="CB4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3700105"/>
            <a:ext cx="3664027" cy="3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8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6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ird in Oak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46" y="1202482"/>
            <a:ext cx="6174556" cy="2313715"/>
          </a:xfrm>
        </p:spPr>
        <p:txBody>
          <a:bodyPr anchor="b"/>
          <a:lstStyle>
            <a:lvl1pPr algn="l">
              <a:defRPr sz="5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646" y="3698654"/>
            <a:ext cx="6174556" cy="1604524"/>
          </a:xfrm>
        </p:spPr>
        <p:txBody>
          <a:bodyPr/>
          <a:lstStyle>
            <a:lvl1pPr marL="0" indent="0" algn="l">
              <a:buNone/>
              <a:defRPr sz="2400" b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7646" y="3606412"/>
            <a:ext cx="6174556" cy="2027"/>
          </a:xfrm>
          <a:prstGeom prst="line">
            <a:avLst/>
          </a:prstGeom>
          <a:ln>
            <a:solidFill>
              <a:srgbClr val="CB48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6090015"/>
            <a:ext cx="3664027" cy="3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5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6239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6329"/>
            <a:ext cx="512839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6329"/>
            <a:ext cx="512998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38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72200" y="2585883"/>
            <a:ext cx="5129981" cy="3591079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1684220"/>
            <a:ext cx="10463981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3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0" y="1684220"/>
            <a:ext cx="10515600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peci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35636" cy="13190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35636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8035636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2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23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2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1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8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1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7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0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7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0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7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9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peci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2191" cy="13190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0973" cy="4351338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684220"/>
            <a:ext cx="10602191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3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183188" y="1081548"/>
            <a:ext cx="6035418" cy="4787440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6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6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1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6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ef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63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1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2594"/>
            <a:ext cx="3932237" cy="3676394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788" y="2050932"/>
            <a:ext cx="3932237" cy="6468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7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igh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ft T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9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igh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ight Orang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ft Blue Po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6207663"/>
            <a:ext cx="3362690" cy="3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95" r:id="rId4"/>
    <p:sldLayoutId id="214748369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52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53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54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55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56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57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1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4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4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85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89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04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70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6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2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42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5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9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1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3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2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 Colors">
      <a:dk1>
        <a:srgbClr val="000000"/>
      </a:dk1>
      <a:lt1>
        <a:srgbClr val="FFFFFF"/>
      </a:lt1>
      <a:dk2>
        <a:srgbClr val="1B3664"/>
      </a:dk2>
      <a:lt2>
        <a:srgbClr val="E7E6E6"/>
      </a:lt2>
      <a:accent1>
        <a:srgbClr val="00529B"/>
      </a:accent1>
      <a:accent2>
        <a:srgbClr val="CB4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Widescreen COE Powerpoint Template" id="{A18C901C-D851-2F41-982D-8ECCC6C873D2}" vid="{1FC9B5F4-5356-3940-B21B-37D02CFE7B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</Words>
  <Application>Microsoft Macintosh PowerPoint</Application>
  <PresentationFormat>Widescreen</PresentationFormat>
  <Paragraphs>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Wingdings</vt:lpstr>
      <vt:lpstr>Arial</vt:lpstr>
      <vt:lpstr>Office Theme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14</cp:revision>
  <dcterms:created xsi:type="dcterms:W3CDTF">2018-12-11T15:53:31Z</dcterms:created>
  <dcterms:modified xsi:type="dcterms:W3CDTF">2018-12-12T14:58:55Z</dcterms:modified>
  <cp:category/>
</cp:coreProperties>
</file>