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ge,Nicholas A" initials="GA" lastIdx="1" clrIdx="0">
    <p:extLst>
      <p:ext uri="{19B8F6BF-5375-455C-9EA6-DF929625EA0E}">
        <p15:presenceInfo xmlns:p15="http://schemas.microsoft.com/office/powerpoint/2012/main" userId="S::gagenicholas@ufl.edu::840abd27-ab40-4ae5-b630-821ab5bc6b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7555"/>
    <p:restoredTop sz="96405"/>
  </p:normalViewPr>
  <p:slideViewPr>
    <p:cSldViewPr snapToGrid="0" snapToObjects="1">
      <p:cViewPr varScale="1">
        <p:scale>
          <a:sx n="115" d="100"/>
          <a:sy n="115" d="100"/>
        </p:scale>
        <p:origin x="2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D2B18-09DF-CE48-BFE7-52BB936E7843}" type="datetimeFigureOut">
              <a:rPr lang="en-US" smtClean="0"/>
              <a:t>4/19/21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CCCAF-B4FC-0A4C-9686-288C4C349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25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6B063-E67D-BF40-A20C-C702821A4A41}" type="datetimeFigureOut">
              <a:rPr lang="en-US" smtClean="0"/>
              <a:t>4/19/21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94CBD7-8B76-5B49-B09C-C26D3A78F8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01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andedPowerpoint_11_16_16-9Slides5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66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52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7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andedPowerpoint_11_16_16-9Slides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9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43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6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7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40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24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72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BrandedPowerpoint_11_16_16-9Slides2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CE1EB-F577-D448-A8CE-C312771F7EAF}" type="datetimeFigureOut">
              <a:rPr lang="en-US" smtClean="0"/>
              <a:t>4/19/21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B8855-4C23-9143-8900-1E416B17F1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2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ndedPowerpoint_11_16_16-9Slides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2104" y="808038"/>
            <a:ext cx="7964384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Long Range Planning Committee: Diversity Survey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995" y="5074578"/>
            <a:ext cx="9144000" cy="1655762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/>
              <a:t>Nicholas A. Gage, Ph.D.</a:t>
            </a:r>
          </a:p>
          <a:p>
            <a:r>
              <a:rPr lang="en-US" sz="3600" dirty="0"/>
              <a:t>Associate Professor</a:t>
            </a:r>
          </a:p>
          <a:p>
            <a:r>
              <a:rPr lang="en-US" sz="3600" dirty="0"/>
              <a:t>School of Special Education, School Psychology, &amp; Early Childhood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7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randedPowerpoint_11_16_4-3Slides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Conducted a BRIEF Survey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0328"/>
            <a:ext cx="10515600" cy="4692547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dirty="0"/>
              <a:t>Goal: Collect data on faculty diversity to begin setting long-term goals and targets for recruitment and retention of diverse faculty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Method: Open response survey of a few diversity indicators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Note: Many faculty suggested, rightly, that diversity also includes sexual orientation. The committee 100% agrees, but was not comfortable asking this given that it is possible to identify faculty and current sunshine laws. </a:t>
            </a:r>
          </a:p>
        </p:txBody>
      </p:sp>
    </p:spTree>
    <p:extLst>
      <p:ext uri="{BB962C8B-B14F-4D97-AF65-F5344CB8AC3E}">
        <p14:creationId xmlns:p14="http://schemas.microsoft.com/office/powerpoint/2010/main" val="1681744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B4625-EE9D-0345-94CC-FA16563E9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196AC-B5FA-3140-9D9A-26645922E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Forty-six complete faculty responses (n = 46)</a:t>
            </a:r>
          </a:p>
          <a:p>
            <a:pPr lvl="1"/>
            <a:r>
              <a:rPr lang="en-US" dirty="0"/>
              <a:t>Seventeen HDOES (n = 17)</a:t>
            </a:r>
          </a:p>
          <a:p>
            <a:pPr lvl="1"/>
            <a:r>
              <a:rPr lang="en-US" dirty="0"/>
              <a:t>Fifteen SESPECS (n = 15)</a:t>
            </a:r>
          </a:p>
          <a:p>
            <a:pPr lvl="1"/>
            <a:r>
              <a:rPr lang="en-US" dirty="0"/>
              <a:t>Fourteen STL (n = 14)</a:t>
            </a:r>
          </a:p>
          <a:p>
            <a:endParaRPr lang="en-US" dirty="0"/>
          </a:p>
        </p:txBody>
      </p:sp>
      <p:pic>
        <p:nvPicPr>
          <p:cNvPr id="1026" name="Picture 2" descr="University of Florida College of Education Norman Hall Renovation &amp;  Expansion - Scorpio Community-Centered Construction">
            <a:extLst>
              <a:ext uri="{FF2B5EF4-FFF2-40B4-BE49-F238E27FC236}">
                <a16:creationId xmlns:a16="http://schemas.microsoft.com/office/drawing/2014/main" id="{65351259-63C3-FC42-96AE-19FF9C138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5245" y="2665378"/>
            <a:ext cx="4494180" cy="2996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815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6281-E6F5-1C48-B529-37B579351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9745"/>
            <a:ext cx="2731851" cy="1325563"/>
          </a:xfrm>
        </p:spPr>
        <p:txBody>
          <a:bodyPr/>
          <a:lstStyle/>
          <a:p>
            <a:pPr algn="ctr"/>
            <a:r>
              <a:rPr lang="en-US" dirty="0"/>
              <a:t>Gender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46D21D-61D6-7944-8362-4336CA3CE7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30" y="282102"/>
            <a:ext cx="8370423" cy="6066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6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6281-E6F5-1C48-B529-37B579351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9745"/>
            <a:ext cx="2731851" cy="1325563"/>
          </a:xfrm>
        </p:spPr>
        <p:txBody>
          <a:bodyPr/>
          <a:lstStyle/>
          <a:p>
            <a:pPr algn="ctr"/>
            <a:r>
              <a:rPr lang="en-US" dirty="0"/>
              <a:t>Race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F2D4A96-08BB-B842-8ACB-4CEF957555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5801" y="285750"/>
            <a:ext cx="86741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7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6281-E6F5-1C48-B529-37B579351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9745"/>
            <a:ext cx="2731851" cy="1325563"/>
          </a:xfrm>
        </p:spPr>
        <p:txBody>
          <a:bodyPr/>
          <a:lstStyle/>
          <a:p>
            <a:pPr algn="ctr"/>
            <a:r>
              <a:rPr lang="en-US" dirty="0"/>
              <a:t>Nationality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440CDC-48E1-B342-8EBE-4185AD3D6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6270" y="285750"/>
            <a:ext cx="86741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222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56281-E6F5-1C48-B529-37B579351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9745"/>
            <a:ext cx="2731851" cy="1325563"/>
          </a:xfrm>
        </p:spPr>
        <p:txBody>
          <a:bodyPr/>
          <a:lstStyle/>
          <a:p>
            <a:pPr algn="ctr"/>
            <a:r>
              <a:rPr lang="en-US" dirty="0"/>
              <a:t>Disability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ABED6B-C1C7-CE46-ABD2-35A84C53B5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1851" y="172058"/>
            <a:ext cx="86741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03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tor Slides" id="{FE306B6A-90C3-E044-AC62-A688AC7D203F}" vid="{3D345327-FDCD-8D4B-BA6A-4E03FB34B46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140</Words>
  <Application>Microsoft Macintosh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Long Range Planning Committee: Diversity Survey</vt:lpstr>
      <vt:lpstr>Conducted a BRIEF Survey</vt:lpstr>
      <vt:lpstr>Results</vt:lpstr>
      <vt:lpstr>Gender</vt:lpstr>
      <vt:lpstr>Race</vt:lpstr>
      <vt:lpstr>Nationality</vt:lpstr>
      <vt:lpstr>Disability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Range Planning Committee: Diversity Survey</dc:title>
  <dc:creator>Gage,Nicholas A</dc:creator>
  <cp:lastModifiedBy>Moody,Mary E</cp:lastModifiedBy>
  <cp:revision>1</cp:revision>
  <cp:lastPrinted>2017-08-23T15:46:34Z</cp:lastPrinted>
  <dcterms:created xsi:type="dcterms:W3CDTF">2021-03-10T17:08:29Z</dcterms:created>
  <dcterms:modified xsi:type="dcterms:W3CDTF">2021-04-19T16:40:31Z</dcterms:modified>
</cp:coreProperties>
</file>